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31" r:id="rId4"/>
    <p:sldId id="258" r:id="rId5"/>
    <p:sldId id="266" r:id="rId6"/>
    <p:sldId id="279" r:id="rId7"/>
    <p:sldId id="330" r:id="rId8"/>
    <p:sldId id="324" r:id="rId9"/>
    <p:sldId id="325" r:id="rId10"/>
    <p:sldId id="326" r:id="rId11"/>
    <p:sldId id="260" r:id="rId12"/>
    <p:sldId id="262" r:id="rId13"/>
    <p:sldId id="267" r:id="rId14"/>
    <p:sldId id="259" r:id="rId15"/>
    <p:sldId id="322" r:id="rId16"/>
    <p:sldId id="261" r:id="rId17"/>
    <p:sldId id="321" r:id="rId18"/>
    <p:sldId id="328" r:id="rId19"/>
    <p:sldId id="327" r:id="rId20"/>
    <p:sldId id="329" r:id="rId21"/>
    <p:sldId id="316" r:id="rId22"/>
    <p:sldId id="319" r:id="rId23"/>
    <p:sldId id="263" r:id="rId24"/>
    <p:sldId id="320" r:id="rId25"/>
    <p:sldId id="264" r:id="rId26"/>
    <p:sldId id="317" r:id="rId27"/>
    <p:sldId id="265" r:id="rId28"/>
    <p:sldId id="268" r:id="rId29"/>
    <p:sldId id="269" r:id="rId30"/>
    <p:sldId id="318" r:id="rId31"/>
    <p:sldId id="272" r:id="rId32"/>
    <p:sldId id="270" r:id="rId33"/>
    <p:sldId id="271" r:id="rId34"/>
    <p:sldId id="273" r:id="rId35"/>
    <p:sldId id="274" r:id="rId36"/>
    <p:sldId id="275" r:id="rId37"/>
    <p:sldId id="277" r:id="rId38"/>
    <p:sldId id="278" r:id="rId39"/>
    <p:sldId id="323" r:id="rId40"/>
    <p:sldId id="280" r:id="rId41"/>
    <p:sldId id="276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15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byrdseed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ecure.donorschoose.org/teacher/teacher.html?projects=true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noodle.com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schoolimprovement.com/strategy-of-the-week/classroom-management-nonverbal-praise/?e=sow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galileo.usg.edu.proxygsu-hgro.galileo.usg.edu/welcome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kidrex.org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app.discoveryeducation.com/learn/streami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mathmess.ideastream.org/projects/intro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sciencemadesimple.com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duolingo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techspot.com/features/tips-tricks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ww.interventioncentral.org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readworks.org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du.symbaloo.com/mix/waystouseweebly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bravewise.weebly.com/using-symbaloo.html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topia.org/blog/introduction-twitter-education-chats-robert-ward" TargetMode="External"/><Relationship Id="rId3" Type="http://schemas.openxmlformats.org/officeDocument/2006/relationships/hyperlink" Target="https://www.teachthought.com/technology/the-20-most-useful-hashtags-in-education/" TargetMode="External"/><Relationship Id="rId7" Type="http://schemas.openxmlformats.org/officeDocument/2006/relationships/image" Target="../media/image31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hyperlink" Target="https://www.teachthought.com/technology/50-educator-twitter-accounts-worth-following/" TargetMode="External"/><Relationship Id="rId4" Type="http://schemas.openxmlformats.org/officeDocument/2006/relationships/image" Target="../media/image29.JPG"/><Relationship Id="rId9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teachingchannel.org/videos/classroom-silent-communication-signals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assiton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hyperlink" Target="https://www.passiton.com/poster-requests/new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stlouisfed.org/subscribe/piggy-bank-prime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internet.savannah.chatham.k12.ga.us/default.aspx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clevelandfed.org/en/learningcenter/great-minds-think.aspx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://apps.federalreserveeducation.org/resources/fiftynifty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://patrickjmt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hyperlink" Target="https://www.mathtv.com/videos_by_topic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4.JPG"/><Relationship Id="rId2" Type="http://schemas.openxmlformats.org/officeDocument/2006/relationships/hyperlink" Target="http://www.classicsforkid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credibox.com/" TargetMode="External"/><Relationship Id="rId5" Type="http://schemas.openxmlformats.org/officeDocument/2006/relationships/image" Target="../media/image43.JPG"/><Relationship Id="rId4" Type="http://schemas.openxmlformats.org/officeDocument/2006/relationships/hyperlink" Target="http://www.incredibox.com/mix/5A6D30295490B-V4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ustbooksreadaloud.com/index.php?t=Home&amp;p1=&amp;p2=" TargetMode="External"/><Relationship Id="rId13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7.JPG"/><Relationship Id="rId12" Type="http://schemas.openxmlformats.org/officeDocument/2006/relationships/hyperlink" Target="http://www.indypl.org/readytoread/?p=6150" TargetMode="External"/><Relationship Id="rId2" Type="http://schemas.openxmlformats.org/officeDocument/2006/relationships/hyperlink" Target="http://www.openculture.com/freeaudiobook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orylineonline.net/library/" TargetMode="External"/><Relationship Id="rId11" Type="http://schemas.openxmlformats.org/officeDocument/2006/relationships/image" Target="../media/image49.JPG"/><Relationship Id="rId5" Type="http://schemas.openxmlformats.org/officeDocument/2006/relationships/image" Target="../media/image46.JPG"/><Relationship Id="rId15" Type="http://schemas.openxmlformats.org/officeDocument/2006/relationships/image" Target="../media/image51.JPG"/><Relationship Id="rId10" Type="http://schemas.openxmlformats.org/officeDocument/2006/relationships/hyperlink" Target="http://www.uniteforliteracy.com/" TargetMode="External"/><Relationship Id="rId4" Type="http://schemas.openxmlformats.org/officeDocument/2006/relationships/hyperlink" Target="http://www.storynory.com/" TargetMode="External"/><Relationship Id="rId9" Type="http://schemas.openxmlformats.org/officeDocument/2006/relationships/image" Target="../media/image48.JPG"/><Relationship Id="rId14" Type="http://schemas.openxmlformats.org/officeDocument/2006/relationships/hyperlink" Target="https://librivox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http://www.tv411.org/readi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hyperlink" Target="http://watchknowlearn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hyperlink" Target="https://pixlr.com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tinyurl.com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oftomorrow.org/blog/insights/teacher-websites" TargetMode="External"/><Relationship Id="rId3" Type="http://schemas.openxmlformats.org/officeDocument/2006/relationships/image" Target="../media/image56.JPG"/><Relationship Id="rId7" Type="http://schemas.openxmlformats.org/officeDocument/2006/relationships/image" Target="../media/image58.JPG"/><Relationship Id="rId2" Type="http://schemas.openxmlformats.org/officeDocument/2006/relationships/hyperlink" Target="https://www.weareteachers.com/collection/teacher-discounts-contests-freebies/#wat-latest-freebi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achthought.com/pedagogy/52-education-blogs-you-should-follow/" TargetMode="External"/><Relationship Id="rId5" Type="http://schemas.openxmlformats.org/officeDocument/2006/relationships/image" Target="../media/image57.JPG"/><Relationship Id="rId4" Type="http://schemas.openxmlformats.org/officeDocument/2006/relationships/hyperlink" Target="http://blogs.edweek.org/teachers/new_teacher_chat/" TargetMode="External"/><Relationship Id="rId9" Type="http://schemas.openxmlformats.org/officeDocument/2006/relationships/image" Target="../media/image5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://www.commoncoresheets.com/HowToUse.ph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ipevo.com/wishpool/what_is_wishpool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hyperlink" Target="https://geoguessr.com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hyperlink" Target="http://www.worldbookday.com/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teachingchannel.org/videos/student-participation-ti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hyperlink" Target="https://www.teachingchannel.org/videos/improve-student-participation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padlet.com/ninevanineva/dcqsrehkq2xp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stemforall2017.videohall.com/presentations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byrdseed.com/differentiator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byrdseed.com/respondo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79294" y="1132824"/>
            <a:ext cx="9777222" cy="32141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“Really Quick Tips, Tricks &amp; Necessary Things</a:t>
            </a:r>
            <a:r>
              <a:rPr lang="en-US" b="1" dirty="0" smtClean="0"/>
              <a:t>.”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1407805">
            <a:off x="5781743" y="4337299"/>
            <a:ext cx="6568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Cynthia Campbell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Coastal Georgia Comprehensive Academy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Savannah, Georgia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Cynthia.Campbell@sccpss.com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0" y="1721708"/>
            <a:ext cx="9522700" cy="2545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4530" y="164756"/>
            <a:ext cx="8872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Hundreds </a:t>
            </a:r>
            <a:r>
              <a:rPr lang="en-US" sz="3600" dirty="0"/>
              <a:t>of articles </a:t>
            </a:r>
            <a:r>
              <a:rPr lang="en-US" sz="3600" dirty="0" smtClean="0"/>
              <a:t>to </a:t>
            </a:r>
            <a:r>
              <a:rPr lang="en-US" sz="3600" dirty="0"/>
              <a:t>help you better understand </a:t>
            </a:r>
            <a:r>
              <a:rPr lang="en-US" sz="3600" dirty="0" smtClean="0"/>
              <a:t>giftedness.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629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51" y="975234"/>
            <a:ext cx="6557705" cy="3088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4076" y="4728519"/>
            <a:ext cx="772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$15,514 in Donations – 25 Projects since 2010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29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75" y="1313288"/>
            <a:ext cx="7179919" cy="2443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277" y="181232"/>
            <a:ext cx="11607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Indoor Recess, Mindfulness Exercises, Dance Routines and more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5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62" y="597160"/>
            <a:ext cx="9402361" cy="4202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5010" y="3985684"/>
            <a:ext cx="684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Non Verbal Praise Routines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29" y="1054100"/>
            <a:ext cx="9155371" cy="317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" y="48387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current password is “object”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51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96" y="538419"/>
            <a:ext cx="92583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92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41" y="357317"/>
            <a:ext cx="8752702" cy="448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7481" y="5692346"/>
            <a:ext cx="1044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Get your School Code from your Media Specialist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568" y="131805"/>
            <a:ext cx="11483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Critical Thinking Required!  Math Lessons</a:t>
            </a:r>
            <a:endParaRPr lang="en-US" sz="4800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74" y="1347004"/>
            <a:ext cx="7596187" cy="322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6" y="1581664"/>
            <a:ext cx="9609735" cy="23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41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83" y="865665"/>
            <a:ext cx="6414458" cy="5184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6323" y="16476"/>
            <a:ext cx="5865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Duolingo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9794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87" y="1698440"/>
            <a:ext cx="5192713" cy="3243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0" y="228600"/>
            <a:ext cx="636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Snipping Tool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680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43" y="1351006"/>
            <a:ext cx="6385793" cy="4014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5795" y="115331"/>
            <a:ext cx="5379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Tip &amp; Tricks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96300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45" y="1810139"/>
            <a:ext cx="8867884" cy="22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28" y="422446"/>
            <a:ext cx="89630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42" y="1148149"/>
            <a:ext cx="6715125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1679" y="121298"/>
            <a:ext cx="7122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Create Your Own Websites!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085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39" y="1073815"/>
            <a:ext cx="6892367" cy="4315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9156" y="164960"/>
            <a:ext cx="947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Organize and Individualize with </a:t>
            </a:r>
            <a:r>
              <a:rPr lang="en-US" sz="4000" dirty="0" err="1" smtClean="0"/>
              <a:t>Symbaloo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7056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50" y="1517424"/>
            <a:ext cx="4151484" cy="3367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8012" y="131806"/>
            <a:ext cx="916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Build your Personal Learning Network (PLN) </a:t>
            </a:r>
            <a:endParaRPr lang="en-US" sz="4000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6" y="1139408"/>
            <a:ext cx="4438650" cy="495300"/>
          </a:xfrm>
          <a:prstGeom prst="rect">
            <a:avLst/>
          </a:prstGeom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69" y="1139408"/>
            <a:ext cx="4886325" cy="476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51" y="1915374"/>
            <a:ext cx="3905043" cy="3120744"/>
          </a:xfrm>
          <a:prstGeom prst="rect">
            <a:avLst/>
          </a:prstGeom>
        </p:spPr>
      </p:pic>
      <p:pic>
        <p:nvPicPr>
          <p:cNvPr id="8" name="Picture 7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0" y="4973034"/>
            <a:ext cx="5621294" cy="9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2" y="626202"/>
            <a:ext cx="9735900" cy="4225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8583" y="992297"/>
            <a:ext cx="4655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Communicate Learning with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Silent Signals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768" y="296562"/>
            <a:ext cx="6203091" cy="543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8" y="136843"/>
            <a:ext cx="10831211" cy="5415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5330" y="930876"/>
            <a:ext cx="32868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Sign into your SCCPSS Google Account  to gain access to restricted videos!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9" y="182254"/>
            <a:ext cx="10058400" cy="3848369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51" y="3705742"/>
            <a:ext cx="5972175" cy="1419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1439" y="5533054"/>
            <a:ext cx="7081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Free Stuff in the Mail!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7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85" y="577817"/>
            <a:ext cx="7838588" cy="43972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1439" y="5533054"/>
            <a:ext cx="7081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Free Stuff in the Mail!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0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381515"/>
            <a:ext cx="92583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68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89" y="270296"/>
            <a:ext cx="8549269" cy="5045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1439" y="5533054"/>
            <a:ext cx="7081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Free Stuff in the Mail!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4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5" y="1136821"/>
            <a:ext cx="9517807" cy="3029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1439" y="5533054"/>
            <a:ext cx="7081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Free Stuff in the Mail!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3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50" y="3908445"/>
            <a:ext cx="6214693" cy="1597176"/>
          </a:xfrm>
          <a:prstGeom prst="rect">
            <a:avLst/>
          </a:prstGeom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548" y="1314282"/>
            <a:ext cx="2871714" cy="3243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39" y="1945446"/>
            <a:ext cx="7259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Strengthen  your skills to improve your teaching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4139" y="3022664"/>
            <a:ext cx="525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Homework Help for students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84581" y="60084"/>
            <a:ext cx="7424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I NEED A MATH TUTOR!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39" y="1218209"/>
            <a:ext cx="5955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 in class to teach these skills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26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1" y="1273003"/>
            <a:ext cx="6048585" cy="1487357"/>
          </a:xfrm>
          <a:prstGeom prst="rect">
            <a:avLst/>
          </a:prstGeom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89" y="5019869"/>
            <a:ext cx="1038015" cy="1223088"/>
          </a:xfrm>
          <a:prstGeom prst="rect">
            <a:avLst/>
          </a:prstGeom>
        </p:spPr>
      </p:pic>
      <p:pic>
        <p:nvPicPr>
          <p:cNvPr id="4" name="Picture 3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30" y="2910548"/>
            <a:ext cx="3917374" cy="2101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1367" y="16231"/>
            <a:ext cx="634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Music Fun &amp; Learning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1654" y="800"/>
            <a:ext cx="4842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Read </a:t>
            </a:r>
            <a:r>
              <a:rPr lang="en-US" sz="6000" dirty="0" err="1" smtClean="0">
                <a:solidFill>
                  <a:schemeClr val="accent1"/>
                </a:solidFill>
              </a:rPr>
              <a:t>Alouds</a:t>
            </a:r>
            <a:endParaRPr lang="en-US" sz="60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309" y="4260258"/>
            <a:ext cx="6343650" cy="1181100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15" y="1166014"/>
            <a:ext cx="3800475" cy="858203"/>
          </a:xfrm>
          <a:prstGeom prst="rect">
            <a:avLst/>
          </a:prstGeom>
        </p:spPr>
      </p:pic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5" y="1311057"/>
            <a:ext cx="3947852" cy="713160"/>
          </a:xfrm>
          <a:prstGeom prst="rect">
            <a:avLst/>
          </a:prstGeom>
        </p:spPr>
      </p:pic>
      <p:pic>
        <p:nvPicPr>
          <p:cNvPr id="11" name="Picture 10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1" y="2318811"/>
            <a:ext cx="2971800" cy="990909"/>
          </a:xfrm>
          <a:prstGeom prst="rect">
            <a:avLst/>
          </a:prstGeom>
        </p:spPr>
      </p:pic>
      <p:pic>
        <p:nvPicPr>
          <p:cNvPr id="12" name="Picture 11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73" y="2270328"/>
            <a:ext cx="2266950" cy="1609725"/>
          </a:xfrm>
          <a:prstGeom prst="rect">
            <a:avLst/>
          </a:prstGeom>
        </p:spPr>
      </p:pic>
      <p:pic>
        <p:nvPicPr>
          <p:cNvPr id="13" name="Picture 12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1" y="3656969"/>
            <a:ext cx="3429000" cy="1364134"/>
          </a:xfrm>
          <a:prstGeom prst="rect">
            <a:avLst/>
          </a:prstGeom>
        </p:spPr>
      </p:pic>
      <p:pic>
        <p:nvPicPr>
          <p:cNvPr id="14" name="Picture 13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04" y="2571119"/>
            <a:ext cx="33432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3625" y="186613"/>
            <a:ext cx="4170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Teach With Video</a:t>
            </a:r>
            <a:endParaRPr lang="en-US" sz="4400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2" y="1577846"/>
            <a:ext cx="4591050" cy="1276350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81" y="1577846"/>
            <a:ext cx="4646961" cy="12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5" y="1006551"/>
            <a:ext cx="7242596" cy="4761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6154" y="107092"/>
            <a:ext cx="7661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Edit Photos, Add Text, Make Collages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61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15" y="766291"/>
            <a:ext cx="66421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42" y="2753407"/>
            <a:ext cx="2545492" cy="1835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983" y="65903"/>
            <a:ext cx="11022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Teacher Blogs – the very best information</a:t>
            </a:r>
            <a:endParaRPr lang="en-US" sz="4800" dirty="0"/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00" y="2663240"/>
            <a:ext cx="5571526" cy="1390883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45" y="4400260"/>
            <a:ext cx="5353435" cy="650060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3" y="1508484"/>
            <a:ext cx="7704180" cy="7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94" y="1762897"/>
            <a:ext cx="9074804" cy="13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7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146" y="86563"/>
            <a:ext cx="2161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IPEVO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117600"/>
            <a:ext cx="8104010" cy="3340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3800" y="5016500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Check IPEVO every month for a new </a:t>
            </a:r>
            <a:r>
              <a:rPr lang="en-US" sz="3600" dirty="0" err="1" smtClean="0"/>
              <a:t>Wishpool</a:t>
            </a:r>
            <a:r>
              <a:rPr lang="en-US" sz="3600" dirty="0" smtClean="0"/>
              <a:t> Offer!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3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51" y="724931"/>
            <a:ext cx="7591324" cy="41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75" y="1768361"/>
            <a:ext cx="2118414" cy="225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3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2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997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386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0077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625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840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61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5" y="2309815"/>
            <a:ext cx="5956304" cy="2921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725" y="843789"/>
            <a:ext cx="6283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Student Participation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746496" y="2321273"/>
            <a:ext cx="240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Card-o-</a:t>
            </a:r>
            <a:r>
              <a:rPr lang="en-US" sz="3200" dirty="0" err="1" smtClean="0"/>
              <a:t>Matic</a:t>
            </a:r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54" y="972498"/>
            <a:ext cx="4694544" cy="2358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2554" y="2747650"/>
            <a:ext cx="512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Playing Card Participation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855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925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2896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68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8563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0343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893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8927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6623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39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10" y="1062681"/>
            <a:ext cx="6955272" cy="3690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6410" y="5609968"/>
            <a:ext cx="7274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AUDIENCE PARTICIPATION SLIDE!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2563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3177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0798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0470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1935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5687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0805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7006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6168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46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10" y="1499287"/>
            <a:ext cx="9496198" cy="2776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5265" y="115330"/>
            <a:ext cx="4085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STEM For All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986204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2057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2646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0026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7677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1784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0738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27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68" y="1289714"/>
            <a:ext cx="9463468" cy="29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7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0" y="1417739"/>
            <a:ext cx="11187168" cy="302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85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1836</TotalTime>
  <Words>212</Words>
  <Application>Microsoft Office PowerPoint</Application>
  <PresentationFormat>Widescreen</PresentationFormat>
  <Paragraphs>41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Arial</vt:lpstr>
      <vt:lpstr>Impact</vt:lpstr>
      <vt:lpstr>Main Event</vt:lpstr>
      <vt:lpstr>“Really Quick Tips, Tricks &amp; Necessary Things.”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Savannah-Chatham County Public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“Really Quick Tips, Tricks &amp; Necessary Things.”</dc:title>
  <dc:creator>Cynthia Campbell</dc:creator>
  <cp:lastModifiedBy>Cynthia Campbell</cp:lastModifiedBy>
  <cp:revision>51</cp:revision>
  <dcterms:created xsi:type="dcterms:W3CDTF">2018-01-26T18:39:22Z</dcterms:created>
  <dcterms:modified xsi:type="dcterms:W3CDTF">2018-01-28T22:34:53Z</dcterms:modified>
</cp:coreProperties>
</file>